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4"/>
    <p:restoredTop sz="94053"/>
  </p:normalViewPr>
  <p:slideViewPr>
    <p:cSldViewPr>
      <p:cViewPr varScale="1">
        <p:scale>
          <a:sx n="106" d="100"/>
          <a:sy n="106" d="100"/>
        </p:scale>
        <p:origin x="165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D99E26B-8896-4712-B011-EA9A86170EE6}" type="datetimeFigureOut">
              <a:rPr lang="ru-RU"/>
              <a:pPr>
                <a:defRPr/>
              </a:pPr>
              <a:t>15.02.2022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9192DBA-6190-4CBC-9363-6011BEE3A6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9938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1534107-2AA5-49AA-BD6F-787F2C7FEC60}" type="datetimeFigureOut">
              <a:rPr lang="ru-RU"/>
              <a:pPr>
                <a:defRPr/>
              </a:pPr>
              <a:t>15.02.2022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6F2B33F-C750-4C74-B67F-E027E19E9E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3927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51687-6944-42D6-91A0-F9B309C063C5}" type="datetimeFigureOut">
              <a:rPr lang="ru-RU"/>
              <a:pPr>
                <a:defRPr/>
              </a:pPr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A166DC-9CCE-4B0A-AB28-B63AF2956E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435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C39FBD-968A-46D3-822E-0553B2FA081D}" type="datetimeFigureOut">
              <a:rPr lang="ru-RU"/>
              <a:pPr>
                <a:defRPr/>
              </a:pPr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D0BAD-33A7-4225-B435-DBC9135BBC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042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CD787-9B28-4A9C-991E-A0656B8EA595}" type="datetimeFigureOut">
              <a:rPr lang="ru-RU"/>
              <a:pPr>
                <a:defRPr/>
              </a:pPr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24BB8-797D-4A21-9FAC-AC92021F1B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781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F105A-D3AE-425F-AF2A-BAC47924CFFA}" type="datetimeFigureOut">
              <a:rPr lang="ru-RU"/>
              <a:pPr>
                <a:defRPr/>
              </a:pPr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E1F83-CC4B-43CC-B590-6BB6244338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097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BBA57-27F4-446F-8A13-26DB5102F3CF}" type="datetimeFigureOut">
              <a:rPr lang="ru-RU"/>
              <a:pPr>
                <a:defRPr/>
              </a:pPr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0323D-0E7D-4E81-B89C-ABA738AFD3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138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0AB8D-B23C-48D9-AD7B-BFAD61B11C88}" type="datetimeFigureOut">
              <a:rPr lang="ru-RU"/>
              <a:pPr>
                <a:defRPr/>
              </a:pPr>
              <a:t>15.02.2022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AA3A6B-33EE-4ED5-942E-65406E1986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048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C6349-83A2-4953-AB3F-2514A9AC7BA2}" type="datetimeFigureOut">
              <a:rPr lang="ru-RU"/>
              <a:pPr>
                <a:defRPr/>
              </a:pPr>
              <a:t>15.02.2022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1DF99-CC70-4F65-9C03-9CFF5734CC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895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AC791-C586-4C18-8879-B365B8C8C5D5}" type="datetimeFigureOut">
              <a:rPr lang="ru-RU"/>
              <a:pPr>
                <a:defRPr/>
              </a:pPr>
              <a:t>15.02.2022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C17FB-A745-4343-AAC3-6C02935A14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184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0A35E1-F70B-4BC5-B503-CE4A0313EA5B}" type="datetimeFigureOut">
              <a:rPr lang="ru-RU"/>
              <a:pPr>
                <a:defRPr/>
              </a:pPr>
              <a:t>15.02.2022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F2432-6543-4607-8C65-967DD8CB14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212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9BD4C-F8C5-41D5-8D19-9FD2CF3837CB}" type="datetimeFigureOut">
              <a:rPr lang="ru-RU"/>
              <a:pPr>
                <a:defRPr/>
              </a:pPr>
              <a:t>15.02.2022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655C8-73F2-4C5D-84F3-92467BF6CE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646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EDAD9-698C-4320-B95C-BD7C1C8F5860}" type="datetimeFigureOut">
              <a:rPr lang="ru-RU"/>
              <a:pPr>
                <a:defRPr/>
              </a:pPr>
              <a:t>15.02.2022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4F0DB-F6B2-43BA-BC07-0072C4119A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412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12D3DBE-3E85-4C3E-9CDC-2C50274A2997}" type="datetimeFigureOut">
              <a:rPr lang="ru-RU"/>
              <a:pPr>
                <a:defRPr/>
              </a:pPr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8B7EA52-B152-4340-B5D0-48F4FA366A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3"/>
          <p:cNvSpPr>
            <a:spLocks noGrp="1"/>
          </p:cNvSpPr>
          <p:nvPr>
            <p:ph type="ctrTitle"/>
          </p:nvPr>
        </p:nvSpPr>
        <p:spPr>
          <a:xfrm>
            <a:off x="642938" y="1500188"/>
            <a:ext cx="7772400" cy="1470025"/>
          </a:xfrm>
        </p:spPr>
        <p:txBody>
          <a:bodyPr/>
          <a:lstStyle/>
          <a:p>
            <a:pPr eaLnBrk="1" hangingPunct="1"/>
            <a:r>
              <a:rPr lang="ru-RU" altLang="ru-RU" smtClean="0"/>
              <a:t>Название работы</a:t>
            </a:r>
            <a:br>
              <a:rPr lang="ru-RU" altLang="ru-RU" smtClean="0"/>
            </a:br>
            <a:r>
              <a:rPr lang="ru-RU" altLang="ru-RU" sz="2000" smtClean="0"/>
              <a:t>номинация</a:t>
            </a:r>
          </a:p>
        </p:txBody>
      </p:sp>
      <p:sp>
        <p:nvSpPr>
          <p:cNvPr id="4099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57313" y="3286125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3000" smtClean="0">
                <a:solidFill>
                  <a:srgbClr val="898989"/>
                </a:solidFill>
              </a:rPr>
              <a:t>ФИО участника (полностью),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3000" smtClean="0">
                <a:solidFill>
                  <a:srgbClr val="898989"/>
                </a:solidFill>
              </a:rPr>
              <a:t>ФИО, ученая степень, научное звание, должность научного руководителя</a:t>
            </a:r>
          </a:p>
        </p:txBody>
      </p:sp>
      <p:sp>
        <p:nvSpPr>
          <p:cNvPr id="4100" name="TextBox 7"/>
          <p:cNvSpPr txBox="1">
            <a:spLocks noChangeArrowheads="1"/>
          </p:cNvSpPr>
          <p:nvPr/>
        </p:nvSpPr>
        <p:spPr bwMode="auto">
          <a:xfrm>
            <a:off x="1428750" y="428625"/>
            <a:ext cx="65166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Название образовательного учреждения, где выполнена работа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Актуальность и научная новизна </a:t>
            </a:r>
          </a:p>
        </p:txBody>
      </p:sp>
      <p:sp>
        <p:nvSpPr>
          <p:cNvPr id="5123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dirty="0" smtClean="0"/>
              <a:t>Освещенность проблемы в отечественных и зарубежных источниках </a:t>
            </a:r>
            <a:r>
              <a:rPr lang="ru-RU" altLang="ru-RU" dirty="0" smtClean="0"/>
              <a:t>(преимущественно </a:t>
            </a:r>
            <a:r>
              <a:rPr lang="ru-RU" altLang="ru-RU" dirty="0" smtClean="0"/>
              <a:t>не старше 5-7 </a:t>
            </a:r>
            <a:r>
              <a:rPr lang="ru-RU" altLang="ru-RU" dirty="0" smtClean="0"/>
              <a:t>лет)</a:t>
            </a:r>
            <a:endParaRPr lang="ru-RU" altLang="ru-RU" dirty="0" smtClean="0"/>
          </a:p>
          <a:p>
            <a:pPr eaLnBrk="1" hangingPunct="1"/>
            <a:r>
              <a:rPr lang="ru-RU" altLang="ru-RU" dirty="0" smtClean="0"/>
              <a:t>Что нового относительно проведенных ранее исследований имеется в вашей работе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Цель и задачи </a:t>
            </a: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eaLnBrk="1" hangingPunct="1"/>
            <a:r>
              <a:rPr lang="ru-RU" altLang="ru-RU" smtClean="0"/>
              <a:t>Цель – всегда одна</a:t>
            </a:r>
          </a:p>
          <a:p>
            <a:pPr eaLnBrk="1" hangingPunct="1"/>
            <a:r>
              <a:rPr lang="ru-RU" altLang="ru-RU" smtClean="0"/>
              <a:t>Задачи – может быть несколько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 smtClean="0"/>
              <a:t>Материалы и методы</a:t>
            </a:r>
            <a:endParaRPr lang="ru-RU" altLang="ru-RU" dirty="0" smtClean="0"/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800" dirty="0" smtClean="0"/>
              <a:t>Когда, где и как проводились </a:t>
            </a:r>
            <a:r>
              <a:rPr lang="ru-RU" altLang="ru-RU" sz="2800" dirty="0" smtClean="0"/>
              <a:t>исследования (желательно с приложением подтверждающих документов (акты внедрения, опубликованные работы))</a:t>
            </a:r>
            <a:endParaRPr lang="ru-RU" altLang="ru-RU" sz="28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Результаты исследований</a:t>
            </a:r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dirty="0" smtClean="0"/>
              <a:t>Кратко полученные результаты со статистической обработкой </a:t>
            </a:r>
            <a:r>
              <a:rPr lang="ru-RU" altLang="ru-RU" dirty="0" smtClean="0"/>
              <a:t>данных</a:t>
            </a:r>
          </a:p>
          <a:p>
            <a:pPr eaLnBrk="1" hangingPunct="1"/>
            <a:endParaRPr lang="ru-RU" altLang="ru-RU" dirty="0"/>
          </a:p>
          <a:p>
            <a:pPr marL="0" indent="0" algn="ctr" eaLnBrk="1" hangingPunct="1">
              <a:buNone/>
            </a:pPr>
            <a:r>
              <a:rPr lang="ru-RU" altLang="ru-RU" sz="2800" b="1" i="1" dirty="0" smtClean="0"/>
              <a:t>Для категории «аспиранты и молодые ученые» возможно увеличение количества слайдов</a:t>
            </a:r>
            <a:endParaRPr lang="ru-RU" altLang="ru-RU" sz="2800" b="1" i="1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Выводы и практические предложения </a:t>
            </a:r>
            <a:endParaRPr lang="ru-RU" dirty="0"/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800" dirty="0" smtClean="0"/>
              <a:t>Количество выводов должно соответствовать количеству поставленных задач</a:t>
            </a:r>
          </a:p>
          <a:p>
            <a:pPr eaLnBrk="1" hangingPunct="1"/>
            <a:r>
              <a:rPr lang="ru-RU" altLang="ru-RU" sz="2800" b="1" dirty="0" smtClean="0"/>
              <a:t>Необходимо </a:t>
            </a:r>
            <a:r>
              <a:rPr lang="ru-RU" altLang="ru-RU" sz="2800" b="1" dirty="0" smtClean="0"/>
              <a:t>минимум одно предложение производству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Апробация работы</a:t>
            </a:r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Привести списком на слайде опубликованные статьи, участие в конференциях, патенты или заявки на патент/полезное изобретение </a:t>
            </a:r>
          </a:p>
          <a:p>
            <a:pPr eaLnBrk="1" hangingPunct="1"/>
            <a:r>
              <a:rPr lang="ru-RU" altLang="ru-RU" smtClean="0"/>
              <a:t>Можно добавить изображения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36600" y="2906713"/>
            <a:ext cx="7772400" cy="1362075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Благодарю </a:t>
            </a:r>
            <a:r>
              <a:rPr lang="ru-RU" smtClean="0"/>
              <a:t>за внимание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12291" name="Текст 4"/>
          <p:cNvSpPr>
            <a:spLocks noGrp="1"/>
          </p:cNvSpPr>
          <p:nvPr>
            <p:ph type="body" idx="1"/>
          </p:nvPr>
        </p:nvSpPr>
        <p:spPr>
          <a:xfrm>
            <a:off x="971550" y="4868863"/>
            <a:ext cx="7772400" cy="1500187"/>
          </a:xfrm>
        </p:spPr>
        <p:txBody>
          <a:bodyPr/>
          <a:lstStyle/>
          <a:p>
            <a:pPr algn="r" eaLnBrk="1" hangingPunct="1"/>
            <a:r>
              <a:rPr lang="ru-RU" altLang="ru-RU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ФИО участника и контактные данные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156</Words>
  <Application>Microsoft Office PowerPoint</Application>
  <PresentationFormat>Экран (4:3)</PresentationFormat>
  <Paragraphs>24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Calibri</vt:lpstr>
      <vt:lpstr>Arial</vt:lpstr>
      <vt:lpstr>Times New Roman</vt:lpstr>
      <vt:lpstr>Тема Office</vt:lpstr>
      <vt:lpstr>Название работы номинация</vt:lpstr>
      <vt:lpstr>Актуальность и научная новизна </vt:lpstr>
      <vt:lpstr>Цель и задачи </vt:lpstr>
      <vt:lpstr>Материалы и методы</vt:lpstr>
      <vt:lpstr>Результаты исследований</vt:lpstr>
      <vt:lpstr>Выводы и практические предложения </vt:lpstr>
      <vt:lpstr>Апробация работы</vt:lpstr>
      <vt:lpstr>Благодарю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работы номинация</dc:title>
  <dc:creator>Анна</dc:creator>
  <cp:lastModifiedBy>User</cp:lastModifiedBy>
  <cp:revision>4</cp:revision>
  <cp:lastPrinted>2021-02-24T11:07:19Z</cp:lastPrinted>
  <dcterms:created xsi:type="dcterms:W3CDTF">2021-02-04T18:04:38Z</dcterms:created>
  <dcterms:modified xsi:type="dcterms:W3CDTF">2022-02-15T07:47:47Z</dcterms:modified>
</cp:coreProperties>
</file>