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053"/>
  </p:normalViewPr>
  <p:slideViewPr>
    <p:cSldViewPr>
      <p:cViewPr varScale="1">
        <p:scale>
          <a:sx n="106" d="100"/>
          <a:sy n="106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D99E26B-8896-4712-B011-EA9A86170EE6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192DBA-6190-4CBC-9363-6011BEE3A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99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534107-2AA5-49AA-BD6F-787F2C7FEC60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F2B33F-C750-4C74-B67F-E027E19E9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392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1687-6944-42D6-91A0-F9B309C063C5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166DC-9CCE-4B0A-AB28-B63AF2956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43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9FBD-968A-46D3-822E-0553B2FA081D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D0BAD-33A7-4225-B435-DBC9135BB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04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CD787-9B28-4A9C-991E-A0656B8EA595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24BB8-797D-4A21-9FAC-AC92021F1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78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105A-D3AE-425F-AF2A-BAC47924CFFA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E1F83-CC4B-43CC-B590-6BB624433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09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BBA57-27F4-446F-8A13-26DB5102F3CF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0323D-0E7D-4E81-B89C-ABA738AFD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13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0AB8D-B23C-48D9-AD7B-BFAD61B11C88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A3A6B-33EE-4ED5-942E-65406E198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04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C6349-83A2-4953-AB3F-2514A9AC7BA2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1DF99-CC70-4F65-9C03-9CFF5734C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8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AC791-C586-4C18-8879-B365B8C8C5D5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C17FB-A745-4343-AAC3-6C02935A1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18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35E1-F70B-4BC5-B503-CE4A0313EA5B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F2432-6543-4607-8C65-967DD8CB14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21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9BD4C-F8C5-41D5-8D19-9FD2CF3837CB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655C8-73F2-4C5D-84F3-92467BF6CE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64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EDAD9-698C-4320-B95C-BD7C1C8F5860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4F0DB-F6B2-43BA-BC07-0072C4119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1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2D3DBE-3E85-4C3E-9CDC-2C50274A2997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B7EA52-B152-4340-B5D0-48F4FA366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ctrTitle"/>
          </p:nvPr>
        </p:nvSpPr>
        <p:spPr>
          <a:xfrm>
            <a:off x="642938" y="1500188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mtClean="0"/>
              <a:t>Название работы</a:t>
            </a:r>
            <a:br>
              <a:rPr lang="ru-RU" altLang="ru-RU" smtClean="0"/>
            </a:br>
            <a:r>
              <a:rPr lang="ru-RU" altLang="ru-RU" sz="2000" smtClean="0"/>
              <a:t>номинация</a:t>
            </a: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57313" y="3286125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3000" smtClean="0">
                <a:solidFill>
                  <a:srgbClr val="898989"/>
                </a:solidFill>
              </a:rPr>
              <a:t>ФИО участника (полностью),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3000" smtClean="0">
                <a:solidFill>
                  <a:srgbClr val="898989"/>
                </a:solidFill>
              </a:rPr>
              <a:t>ФИО, ученая степень, научное звание, должность научного руководителя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1428750" y="428625"/>
            <a:ext cx="6516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Название образовательного учреждения, где выполнена работа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Актуальность и научная новизна </a:t>
            </a:r>
          </a:p>
        </p:txBody>
      </p:sp>
      <p:sp>
        <p:nvSpPr>
          <p:cNvPr id="5123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/>
              <a:t>Освещенность проблемы в отечественных и зарубежных источниках </a:t>
            </a:r>
            <a:r>
              <a:rPr lang="ru-RU" altLang="ru-RU" dirty="0" smtClean="0"/>
              <a:t>(преимущественно </a:t>
            </a:r>
            <a:r>
              <a:rPr lang="ru-RU" altLang="ru-RU" dirty="0" smtClean="0"/>
              <a:t>не старше 5-7 </a:t>
            </a:r>
            <a:r>
              <a:rPr lang="ru-RU" altLang="ru-RU" dirty="0" smtClean="0"/>
              <a:t>лет)</a:t>
            </a:r>
            <a:endParaRPr lang="ru-RU" altLang="ru-RU" dirty="0" smtClean="0"/>
          </a:p>
          <a:p>
            <a:pPr eaLnBrk="1" hangingPunct="1"/>
            <a:r>
              <a:rPr lang="ru-RU" altLang="ru-RU" dirty="0" smtClean="0"/>
              <a:t>Что нового относительно проведенных ранее исследований имеется в вашей работе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Цель и задачи 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eaLnBrk="1" hangingPunct="1"/>
            <a:r>
              <a:rPr lang="ru-RU" altLang="ru-RU" smtClean="0"/>
              <a:t>Цель – всегда одна</a:t>
            </a:r>
          </a:p>
          <a:p>
            <a:pPr eaLnBrk="1" hangingPunct="1"/>
            <a:r>
              <a:rPr lang="ru-RU" altLang="ru-RU" smtClean="0"/>
              <a:t>Задачи – может быть несколько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/>
              <a:t>Материалы и методы</a:t>
            </a:r>
            <a:endParaRPr lang="ru-RU" altLang="ru-RU" dirty="0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800" dirty="0" smtClean="0"/>
              <a:t>Когда, где и как проводились </a:t>
            </a:r>
            <a:r>
              <a:rPr lang="ru-RU" altLang="ru-RU" sz="2800" dirty="0" smtClean="0"/>
              <a:t>исследования (желательно с приложением подтверждающих документов (акты внедрения, опубликованные работы))</a:t>
            </a:r>
            <a:endParaRPr lang="ru-RU" altLang="ru-RU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Результаты исследований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/>
              <a:t>Кратко полученные результаты со статистической обработкой </a:t>
            </a:r>
            <a:r>
              <a:rPr lang="ru-RU" altLang="ru-RU" dirty="0" smtClean="0"/>
              <a:t>данных</a:t>
            </a:r>
          </a:p>
          <a:p>
            <a:pPr eaLnBrk="1" hangingPunct="1"/>
            <a:endParaRPr lang="ru-RU" altLang="ru-RU" dirty="0"/>
          </a:p>
          <a:p>
            <a:pPr marL="0" indent="0" algn="ctr" eaLnBrk="1" hangingPunct="1">
              <a:buNone/>
            </a:pPr>
            <a:r>
              <a:rPr lang="ru-RU" altLang="ru-RU" sz="2800" b="1" i="1" dirty="0" smtClean="0"/>
              <a:t>Для категории «аспиранты и молодые ученые» возможно увеличение количества слайдов</a:t>
            </a:r>
            <a:endParaRPr lang="ru-RU" altLang="ru-RU" sz="2800" b="1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Выводы и практические предложения </a:t>
            </a: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800" dirty="0" smtClean="0"/>
              <a:t>Количество выводов должно соответствовать количеству поставленных задач</a:t>
            </a:r>
          </a:p>
          <a:p>
            <a:pPr eaLnBrk="1" hangingPunct="1"/>
            <a:r>
              <a:rPr lang="ru-RU" altLang="ru-RU" sz="2800" b="1" dirty="0" smtClean="0"/>
              <a:t>Необходимо </a:t>
            </a:r>
            <a:r>
              <a:rPr lang="ru-RU" altLang="ru-RU" sz="2800" b="1" dirty="0" smtClean="0"/>
              <a:t>минимум одно предложение производству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Апробация работы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Привести списком на слайде опубликованные статьи, участие в конференциях, патенты или заявки на патент/полезное изобретение </a:t>
            </a:r>
          </a:p>
          <a:p>
            <a:pPr eaLnBrk="1" hangingPunct="1"/>
            <a:r>
              <a:rPr lang="ru-RU" altLang="ru-RU" smtClean="0"/>
              <a:t>Можно добавить изображения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36600" y="2906713"/>
            <a:ext cx="7772400" cy="13620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Благодарю </a:t>
            </a:r>
            <a:r>
              <a:rPr lang="ru-RU" smtClean="0"/>
              <a:t>за внимание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12291" name="Текст 4"/>
          <p:cNvSpPr>
            <a:spLocks noGrp="1"/>
          </p:cNvSpPr>
          <p:nvPr>
            <p:ph type="body" idx="1"/>
          </p:nvPr>
        </p:nvSpPr>
        <p:spPr>
          <a:xfrm>
            <a:off x="971550" y="4868863"/>
            <a:ext cx="7772400" cy="1500187"/>
          </a:xfrm>
        </p:spPr>
        <p:txBody>
          <a:bodyPr/>
          <a:lstStyle/>
          <a:p>
            <a:pPr algn="r" eaLnBrk="1" hangingPunct="1"/>
            <a:r>
              <a:rPr lang="ru-RU" alt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ФИО участника и контактные данные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156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Times New Roman</vt:lpstr>
      <vt:lpstr>Тема Office</vt:lpstr>
      <vt:lpstr>Название работы номинация</vt:lpstr>
      <vt:lpstr>Актуальность и научная новизна </vt:lpstr>
      <vt:lpstr>Цель и задачи </vt:lpstr>
      <vt:lpstr>Материалы и методы</vt:lpstr>
      <vt:lpstr>Результаты исследований</vt:lpstr>
      <vt:lpstr>Выводы и практические предложения </vt:lpstr>
      <vt:lpstr>Апробация работы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работы номинация</dc:title>
  <dc:creator>Анна</dc:creator>
  <cp:lastModifiedBy>User</cp:lastModifiedBy>
  <cp:revision>4</cp:revision>
  <cp:lastPrinted>2021-02-24T11:07:19Z</cp:lastPrinted>
  <dcterms:created xsi:type="dcterms:W3CDTF">2021-02-04T18:04:38Z</dcterms:created>
  <dcterms:modified xsi:type="dcterms:W3CDTF">2022-02-15T07:47:47Z</dcterms:modified>
</cp:coreProperties>
</file>